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283" r:id="rId18"/>
    <p:sldId id="291" r:id="rId19"/>
    <p:sldId id="295" r:id="rId20"/>
    <p:sldId id="368" r:id="rId21"/>
    <p:sldId id="296" r:id="rId22"/>
    <p:sldId id="401" r:id="rId23"/>
    <p:sldId id="300" r:id="rId24"/>
    <p:sldId id="339" r:id="rId25"/>
    <p:sldId id="369" r:id="rId26"/>
    <p:sldId id="402" r:id="rId27"/>
    <p:sldId id="403" r:id="rId28"/>
    <p:sldId id="405" r:id="rId29"/>
    <p:sldId id="404" r:id="rId30"/>
    <p:sldId id="406" r:id="rId31"/>
    <p:sldId id="407" r:id="rId32"/>
    <p:sldId id="364" r:id="rId33"/>
    <p:sldId id="386" r:id="rId34"/>
    <p:sldId id="340" r:id="rId35"/>
    <p:sldId id="392" r:id="rId36"/>
    <p:sldId id="338" r:id="rId37"/>
    <p:sldId id="302" r:id="rId38"/>
    <p:sldId id="303" r:id="rId39"/>
    <p:sldId id="341" r:id="rId40"/>
    <p:sldId id="304" r:id="rId41"/>
    <p:sldId id="381" r:id="rId42"/>
    <p:sldId id="377" r:id="rId43"/>
    <p:sldId id="307" r:id="rId44"/>
    <p:sldId id="343" r:id="rId45"/>
    <p:sldId id="342" r:id="rId46"/>
    <p:sldId id="344" r:id="rId47"/>
    <p:sldId id="391" r:id="rId48"/>
    <p:sldId id="345" r:id="rId49"/>
    <p:sldId id="393" r:id="rId50"/>
    <p:sldId id="346" r:id="rId51"/>
    <p:sldId id="347" r:id="rId52"/>
    <p:sldId id="400" r:id="rId53"/>
    <p:sldId id="349" r:id="rId54"/>
    <p:sldId id="350" r:id="rId55"/>
    <p:sldId id="351" r:id="rId56"/>
    <p:sldId id="352" r:id="rId57"/>
    <p:sldId id="353" r:id="rId58"/>
    <p:sldId id="354" r:id="rId59"/>
    <p:sldId id="355" r:id="rId60"/>
    <p:sldId id="408" r:id="rId61"/>
    <p:sldId id="409" r:id="rId62"/>
    <p:sldId id="410" r:id="rId63"/>
    <p:sldId id="411" r:id="rId64"/>
    <p:sldId id="412" r:id="rId65"/>
    <p:sldId id="413" r:id="rId66"/>
    <p:sldId id="418" r:id="rId67"/>
    <p:sldId id="414" r:id="rId68"/>
    <p:sldId id="415" r:id="rId69"/>
    <p:sldId id="416" r:id="rId70"/>
    <p:sldId id="417" r:id="rId71"/>
    <p:sldId id="361" r:id="rId72"/>
    <p:sldId id="378" r:id="rId73"/>
    <p:sldId id="375" r:id="rId74"/>
    <p:sldId id="383" r:id="rId75"/>
    <p:sldId id="374" r:id="rId76"/>
    <p:sldId id="376" r:id="rId77"/>
    <p:sldId id="380" r:id="rId78"/>
    <p:sldId id="382" r:id="rId79"/>
    <p:sldId id="379" r:id="rId80"/>
    <p:sldId id="356" r:id="rId81"/>
    <p:sldId id="359" r:id="rId82"/>
    <p:sldId id="360" r:id="rId83"/>
    <p:sldId id="362" r:id="rId84"/>
    <p:sldId id="387" r:id="rId85"/>
    <p:sldId id="309" r:id="rId86"/>
    <p:sldId id="317" r:id="rId87"/>
    <p:sldId id="310" r:id="rId88"/>
    <p:sldId id="311" r:id="rId89"/>
    <p:sldId id="325" r:id="rId90"/>
    <p:sldId id="326" r:id="rId91"/>
    <p:sldId id="327" r:id="rId92"/>
    <p:sldId id="328" r:id="rId93"/>
    <p:sldId id="332" r:id="rId94"/>
    <p:sldId id="334" r:id="rId95"/>
    <p:sldId id="335" r:id="rId96"/>
    <p:sldId id="337" r:id="rId97"/>
    <p:sldId id="372" r:id="rId98"/>
    <p:sldId id="373" r:id="rId9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5559816C-89D5-4E0E-9637-A5F412F7012D}" v="100" dt="2022-04-04T14:38:11.312"/>
    <p1510:client id="{7E68F2CC-4E75-9901-2204-EC21449AF474}" v="2" dt="2020-04-01T16:44:11.434"/>
    <p1510:client id="{C973D1FB-EB32-A824-0CF9-8F1F623ADBF8}" v="26" dt="2020-10-07T22:26:19.662"/>
    <p1510:client id="{D18E3C2D-A4D7-95EE-C304-6C87DD22C8A4}" v="130" dt="2020-10-14T17:56:07.445"/>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7.xml"/><Relationship Id="rId4" Type="http://schemas.openxmlformats.org/officeDocument/2006/relationships/image" Target="../media/image36.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7.xml"/><Relationship Id="rId5" Type="http://schemas.openxmlformats.org/officeDocument/2006/relationships/image" Target="../media/image57.wmf"/><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dirty="0">
                <a:latin typeface="Calibri"/>
                <a:cs typeface="Calibri"/>
              </a:rPr>
              <a:t>Clase 6</a:t>
            </a:r>
            <a:br>
              <a:rPr lang="es-MX" altLang="es-MX" sz="6000" u="none" dirty="0">
                <a:latin typeface="Calibri" pitchFamily="34" charset="0"/>
              </a:rPr>
            </a:b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a:t>
            </a:r>
            <a:r>
              <a:rPr lang="en-US" altLang="es-MX" sz="3200" u="none" dirty="0" err="1">
                <a:solidFill>
                  <a:srgbClr val="FFCC66"/>
                </a:solidFill>
                <a:latin typeface="Calibri"/>
                <a:cs typeface="Calibri"/>
              </a:rPr>
              <a:t>gris</a:t>
            </a:r>
            <a:r>
              <a:rPr lang="en-US" altLang="es-MX" sz="3200" u="none" dirty="0">
                <a:solidFill>
                  <a:srgbClr val="FFCC66"/>
                </a:solidFill>
                <a:latin typeface="Calibri"/>
                <a:cs typeface="Calibri"/>
              </a:rPr>
              <a:t>: </a:t>
            </a:r>
            <a:br>
              <a:rPr lang="en-US" altLang="es-MX" sz="3200" u="none" dirty="0">
                <a:latin typeface="Calibri" pitchFamily="34" charset="0"/>
              </a:rPr>
            </a:br>
            <a:r>
              <a:rPr lang="en-US" altLang="es-MX" sz="3200" u="none" dirty="0">
                <a:solidFill>
                  <a:srgbClr val="FFCC66"/>
                </a:solidFill>
                <a:latin typeface="Calibri"/>
                <a:cs typeface="Calibri"/>
              </a:rPr>
              <a:t>mal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bien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5" name="CuadroTexto 4">
            <a:extLst>
              <a:ext uri="{FF2B5EF4-FFF2-40B4-BE49-F238E27FC236}">
                <a16:creationId xmlns:a16="http://schemas.microsoft.com/office/drawing/2014/main" id="{CAD8A4F6-74C2-4D7C-399B-052060184D07}"/>
              </a:ext>
            </a:extLst>
          </p:cNvPr>
          <p:cNvSpPr txBox="1"/>
          <p:nvPr/>
        </p:nvSpPr>
        <p:spPr>
          <a:xfrm>
            <a:off x="5304274" y="521007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518F505-E5D8-4F08-A5D8-E24F65449A1C}"/>
              </a:ext>
            </a:extLst>
          </p:cNvPr>
          <p:cNvPicPr>
            <a:picLocks noChangeAspect="1"/>
          </p:cNvPicPr>
          <p:nvPr/>
        </p:nvPicPr>
        <p:blipFill>
          <a:blip r:embed="rId2"/>
          <a:stretch>
            <a:fillRect/>
          </a:stretch>
        </p:blipFill>
        <p:spPr>
          <a:xfrm>
            <a:off x="155343" y="908416"/>
            <a:ext cx="8921577" cy="5094125"/>
          </a:xfrm>
          <a:prstGeom prst="rect">
            <a:avLst/>
          </a:prstGeom>
        </p:spPr>
      </p:pic>
    </p:spTree>
    <p:extLst>
      <p:ext uri="{BB962C8B-B14F-4D97-AF65-F5344CB8AC3E}">
        <p14:creationId xmlns:p14="http://schemas.microsoft.com/office/powerpoint/2010/main" val="102951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a:cs typeface="Calibri"/>
              </a:rPr>
              <a:t>Convencidos de que </a:t>
            </a:r>
            <a:r>
              <a:rPr lang="es-MX" altLang="es-MX" sz="3200" i="1" u="none"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err="1">
                <a:solidFill>
                  <a:schemeClr val="tx2"/>
                </a:solidFill>
                <a:latin typeface="Calibri"/>
                <a:cs typeface="Calibri"/>
              </a:rPr>
              <a:t>advantage</a:t>
            </a:r>
            <a:r>
              <a:rPr lang="en-US" altLang="es-MX" sz="3200" u="none" dirty="0">
                <a:latin typeface="Calibri"/>
                <a:cs typeface="Calibri"/>
              </a:rPr>
              <a:t> es </a:t>
            </a:r>
            <a:r>
              <a:rPr lang="en-US" altLang="es-MX" sz="3200" u="none">
                <a:latin typeface="Calibri"/>
                <a:cs typeface="Calibri"/>
              </a:rPr>
              <a:t>real, muchos pujan por </a:t>
            </a:r>
            <a:r>
              <a:rPr lang="en-US" altLang="es-MX" sz="3200" u="none" err="1">
                <a:latin typeface="Calibri"/>
                <a:cs typeface="Calibri"/>
              </a:rPr>
              <a:t>adoptar</a:t>
            </a:r>
            <a:r>
              <a:rPr lang="en-US" altLang="es-MX" sz="3200" u="none" dirty="0">
                <a:latin typeface="Calibri"/>
                <a:cs typeface="Calibri"/>
              </a:rPr>
              <a:t> </a:t>
            </a:r>
            <a:r>
              <a:rPr lang="en-US" altLang="es-MX" sz="3200" u="none" err="1">
                <a:latin typeface="Calibri"/>
                <a:cs typeface="Calibri"/>
              </a:rPr>
              <a:t>cláusulas</a:t>
            </a:r>
            <a:r>
              <a:rPr lang="en-US" altLang="es-MX" sz="3200" u="none">
                <a:latin typeface="Calibri"/>
                <a:cs typeface="Calibri"/>
              </a:rPr>
              <a:t> de no </a:t>
            </a:r>
            <a:r>
              <a:rPr lang="en-US" altLang="es-MX" sz="3200" u="none"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2374B24-B9D0-4E23-ACC1-E6B1EC731E28}"/>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Complica la rendición de cuentas</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B828BA61-E0A0-4E67-BC10-0FDA96C1E47E}"/>
              </a:ext>
            </a:extLst>
          </p:cNvPr>
          <p:cNvPicPr>
            <a:picLocks noChangeAspect="1"/>
          </p:cNvPicPr>
          <p:nvPr/>
        </p:nvPicPr>
        <p:blipFill>
          <a:blip r:embed="rId2"/>
          <a:stretch>
            <a:fillRect/>
          </a:stretch>
        </p:blipFill>
        <p:spPr>
          <a:xfrm>
            <a:off x="667265" y="2067453"/>
            <a:ext cx="7606466" cy="2670136"/>
          </a:xfrm>
          <a:prstGeom prst="rect">
            <a:avLst/>
          </a:prstGeom>
        </p:spPr>
      </p:pic>
    </p:spTree>
    <p:extLst>
      <p:ext uri="{BB962C8B-B14F-4D97-AF65-F5344CB8AC3E}">
        <p14:creationId xmlns:p14="http://schemas.microsoft.com/office/powerpoint/2010/main" val="1598571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0771F7A-C07E-4643-9F8F-7233C410B9A6}"/>
              </a:ext>
            </a:extLst>
          </p:cNvPr>
          <p:cNvPicPr>
            <a:picLocks noChangeAspect="1"/>
          </p:cNvPicPr>
          <p:nvPr/>
        </p:nvPicPr>
        <p:blipFill>
          <a:blip r:embed="rId2"/>
          <a:stretch>
            <a:fillRect/>
          </a:stretch>
        </p:blipFill>
        <p:spPr>
          <a:xfrm>
            <a:off x="75906" y="611891"/>
            <a:ext cx="8956883" cy="5625392"/>
          </a:xfrm>
          <a:prstGeom prst="rect">
            <a:avLst/>
          </a:prstGeom>
        </p:spPr>
      </p:pic>
    </p:spTree>
    <p:extLst>
      <p:ext uri="{BB962C8B-B14F-4D97-AF65-F5344CB8AC3E}">
        <p14:creationId xmlns:p14="http://schemas.microsoft.com/office/powerpoint/2010/main" val="2241238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34FDC21-25B2-4B30-B409-615FC17D6A66}"/>
              </a:ext>
            </a:extLst>
          </p:cNvPr>
          <p:cNvPicPr>
            <a:picLocks noChangeAspect="1"/>
          </p:cNvPicPr>
          <p:nvPr/>
        </p:nvPicPr>
        <p:blipFill>
          <a:blip r:embed="rId2"/>
          <a:stretch>
            <a:fillRect/>
          </a:stretch>
        </p:blipFill>
        <p:spPr>
          <a:xfrm>
            <a:off x="123646" y="1191450"/>
            <a:ext cx="8968595" cy="5323364"/>
          </a:xfrm>
          <a:prstGeom prst="rect">
            <a:avLst/>
          </a:prstGeom>
        </p:spPr>
      </p:pic>
      <p:sp>
        <p:nvSpPr>
          <p:cNvPr id="4" name="Text Box 5">
            <a:extLst>
              <a:ext uri="{FF2B5EF4-FFF2-40B4-BE49-F238E27FC236}">
                <a16:creationId xmlns:a16="http://schemas.microsoft.com/office/drawing/2014/main" id="{5D851F53-3547-4AFD-BA26-4013C1A6FD3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Horizontes de los alcaldes</a:t>
            </a:r>
            <a:endParaRPr lang="es-ES" altLang="es-MX" sz="3200" u="none" dirty="0">
              <a:solidFill>
                <a:schemeClr val="tx2"/>
              </a:solidFill>
              <a:latin typeface="Calibri" pitchFamily="34" charset="0"/>
            </a:endParaRPr>
          </a:p>
        </p:txBody>
      </p:sp>
    </p:spTree>
    <p:extLst>
      <p:ext uri="{BB962C8B-B14F-4D97-AF65-F5344CB8AC3E}">
        <p14:creationId xmlns:p14="http://schemas.microsoft.com/office/powerpoint/2010/main" val="970896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pic>
        <p:nvPicPr>
          <p:cNvPr id="10" name="Imagen 10">
            <a:extLst>
              <a:ext uri="{FF2B5EF4-FFF2-40B4-BE49-F238E27FC236}">
                <a16:creationId xmlns:a16="http://schemas.microsoft.com/office/drawing/2014/main" id="{D61F295D-21F2-4230-A8A7-A3CDE9B2F0E8}"/>
              </a:ext>
            </a:extLst>
          </p:cNvPr>
          <p:cNvPicPr>
            <a:picLocks noChangeAspect="1"/>
          </p:cNvPicPr>
          <p:nvPr/>
        </p:nvPicPr>
        <p:blipFill>
          <a:blip r:embed="rId2"/>
          <a:stretch>
            <a:fillRect/>
          </a:stretch>
        </p:blipFill>
        <p:spPr>
          <a:xfrm>
            <a:off x="1470455" y="2044175"/>
            <a:ext cx="6017739" cy="4137718"/>
          </a:xfrm>
          <a:prstGeom prst="rect">
            <a:avLst/>
          </a:prstGeom>
        </p:spPr>
      </p:pic>
    </p:spTree>
    <p:extLst>
      <p:ext uri="{BB962C8B-B14F-4D97-AF65-F5344CB8AC3E}">
        <p14:creationId xmlns:p14="http://schemas.microsoft.com/office/powerpoint/2010/main" val="677143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a:t>
            </a:r>
            <a:r>
              <a:rPr lang="en-US" altLang="es-MX" sz="3200" u="none" dirty="0" err="1">
                <a:latin typeface="Calibri"/>
                <a:cs typeface="Calibri"/>
              </a:rPr>
              <a:t>pesimistas</a:t>
            </a:r>
            <a:r>
              <a:rPr lang="en-US" altLang="es-MX" sz="3200" u="none" dirty="0">
                <a:latin typeface="Calibri"/>
                <a:cs typeface="Calibri"/>
              </a:rPr>
              <a:t>: </a:t>
            </a: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465638" y="3087688"/>
              <a:ext cx="1820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spcBef>
                  <a:spcPct val="50000"/>
                </a:spcBef>
              </a:pPr>
              <a:r>
                <a:rPr lang="es-MX" altLang="es-MX" sz="2000" u="none" dirty="0" err="1">
                  <a:latin typeface="Calibri"/>
                  <a:cs typeface="Calibri"/>
                </a:rPr>
                <a:t>Zelenskyy</a:t>
              </a:r>
              <a:r>
                <a:rPr lang="es-MX" altLang="es-MX" sz="2000" u="none" dirty="0">
                  <a:latin typeface="Calibri"/>
                  <a:cs typeface="Calibri"/>
                </a:rPr>
                <a:t> </a:t>
              </a:r>
              <a:br>
                <a:rPr lang="es-MX" altLang="es-MX" sz="2000" u="none" dirty="0">
                  <a:latin typeface="Calibri" pitchFamily="34" charset="0"/>
                </a:rPr>
              </a:br>
              <a:r>
                <a:rPr lang="es-MX" altLang="es-MX" sz="2000" u="none" dirty="0">
                  <a:latin typeface="Calibri"/>
                  <a:cs typeface="Calibri"/>
                </a:rPr>
                <a:t>(2019-?)</a:t>
              </a:r>
              <a:endParaRPr lang="es-ES" altLang="es-MX" sz="2000" u="none" dirty="0">
                <a:latin typeface="Calibri"/>
                <a:cs typeface="Calibri"/>
              </a:endParaRPr>
            </a:p>
          </p:txBody>
        </p:sp>
        <p:pic>
          <p:nvPicPr>
            <p:cNvPr id="36" name="Imagen 35">
              <a:extLst>
                <a:ext uri="{FF2B5EF4-FFF2-40B4-BE49-F238E27FC236}">
                  <a16:creationId xmlns:a16="http://schemas.microsoft.com/office/drawing/2014/main" id="{C94B1458-9D2F-0E11-323B-17B9680512AC}"/>
                </a:ext>
              </a:extLst>
            </p:cNvPr>
            <p:cNvPicPr>
              <a:picLocks noChangeAspect="1"/>
            </p:cNvPicPr>
            <p:nvPr/>
          </p:nvPicPr>
          <p:blipFill>
            <a:blip r:embed="rId7"/>
            <a:stretch>
              <a:fillRect/>
            </a:stretch>
          </p:blipFill>
          <p:spPr>
            <a:xfrm>
              <a:off x="4607169" y="1194098"/>
              <a:ext cx="1424355" cy="19325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1059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95</Slides>
  <Notes>0</Notes>
  <HiddenSlides>0</HiddenSlides>
  <MMClips>0</MMClips>
  <ScaleCrop>false</ScaleCrop>
  <HeadingPairs>
    <vt:vector size="4" baseType="variant">
      <vt:variant>
        <vt:lpstr>Tema</vt:lpstr>
      </vt:variant>
      <vt:variant>
        <vt:i4>1</vt:i4>
      </vt:variant>
      <vt:variant>
        <vt:lpstr>Títulos de diapositiva</vt:lpstr>
      </vt:variant>
      <vt:variant>
        <vt:i4>95</vt:i4>
      </vt:variant>
    </vt:vector>
  </HeadingPairs>
  <TitlesOfParts>
    <vt:vector size="9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857</cp:revision>
  <cp:lastPrinted>2002-09-26T15:59:05Z</cp:lastPrinted>
  <dcterms:created xsi:type="dcterms:W3CDTF">2002-09-05T11:41:11Z</dcterms:created>
  <dcterms:modified xsi:type="dcterms:W3CDTF">2022-04-04T14:38:40Z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